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59733"/>
            <a:ext cx="6800982" cy="618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456475"/>
            <a:ext cx="6384772" cy="418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956570"/>
            <a:ext cx="6988766" cy="4381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030162"/>
            <a:ext cx="3569050" cy="3569050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854280"/>
            <a:ext cx="3605399" cy="355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680" y="2214554"/>
            <a:ext cx="3142232" cy="4168696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email"/>
          <a:srcRect b="-1371"/>
          <a:stretch>
            <a:fillRect/>
          </a:stretch>
        </p:blipFill>
        <p:spPr bwMode="auto">
          <a:xfrm>
            <a:off x="4071934" y="2323912"/>
            <a:ext cx="4865308" cy="391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84843"/>
            <a:ext cx="8480140" cy="491633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846686"/>
            <a:ext cx="8464454" cy="49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071546"/>
            <a:ext cx="8054804" cy="4363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Тлешева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</cp:revision>
  <dcterms:created xsi:type="dcterms:W3CDTF">2020-03-16T09:47:13Z</dcterms:created>
  <dcterms:modified xsi:type="dcterms:W3CDTF">2020-04-23T11:36:20Z</dcterms:modified>
</cp:coreProperties>
</file>