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58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A602-BDDA-4875-8B2A-94DEAB12E0B9}" type="datetimeFigureOut">
              <a:rPr lang="ru-RU" smtClean="0"/>
              <a:t>24.07.2018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7E0FA-B778-4DFA-8F68-38AC0FAA23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860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A602-BDDA-4875-8B2A-94DEAB12E0B9}" type="datetimeFigureOut">
              <a:rPr lang="ru-RU" smtClean="0"/>
              <a:t>24.07.2018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7E0FA-B778-4DFA-8F68-38AC0FAA23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9245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A602-BDDA-4875-8B2A-94DEAB12E0B9}" type="datetimeFigureOut">
              <a:rPr lang="ru-RU" smtClean="0"/>
              <a:t>24.07.2018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7E0FA-B778-4DFA-8F68-38AC0FAA23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269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A602-BDDA-4875-8B2A-94DEAB12E0B9}" type="datetimeFigureOut">
              <a:rPr lang="ru-RU" smtClean="0"/>
              <a:t>24.07.2018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7E0FA-B778-4DFA-8F68-38AC0FAA23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5944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A602-BDDA-4875-8B2A-94DEAB12E0B9}" type="datetimeFigureOut">
              <a:rPr lang="ru-RU" smtClean="0"/>
              <a:t>24.07.2018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7E0FA-B778-4DFA-8F68-38AC0FAA23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1829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A602-BDDA-4875-8B2A-94DEAB12E0B9}" type="datetimeFigureOut">
              <a:rPr lang="ru-RU" smtClean="0"/>
              <a:t>24.07.2018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7E0FA-B778-4DFA-8F68-38AC0FAA23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0308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A602-BDDA-4875-8B2A-94DEAB12E0B9}" type="datetimeFigureOut">
              <a:rPr lang="ru-RU" smtClean="0"/>
              <a:t>24.07.2018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7E0FA-B778-4DFA-8F68-38AC0FAA23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8531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A602-BDDA-4875-8B2A-94DEAB12E0B9}" type="datetimeFigureOut">
              <a:rPr lang="ru-RU" smtClean="0"/>
              <a:t>24.07.2018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7E0FA-B778-4DFA-8F68-38AC0FAA23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191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A602-BDDA-4875-8B2A-94DEAB12E0B9}" type="datetimeFigureOut">
              <a:rPr lang="ru-RU" smtClean="0"/>
              <a:t>24.07.2018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7E0FA-B778-4DFA-8F68-38AC0FAA23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931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A602-BDDA-4875-8B2A-94DEAB12E0B9}" type="datetimeFigureOut">
              <a:rPr lang="ru-RU" smtClean="0"/>
              <a:t>24.07.2018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7E0FA-B778-4DFA-8F68-38AC0FAA23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412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A602-BDDA-4875-8B2A-94DEAB12E0B9}" type="datetimeFigureOut">
              <a:rPr lang="ru-RU" smtClean="0"/>
              <a:t>24.07.2018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7E0FA-B778-4DFA-8F68-38AC0FAA23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1625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EA602-BDDA-4875-8B2A-94DEAB12E0B9}" type="datetimeFigureOut">
              <a:rPr lang="ru-RU" smtClean="0"/>
              <a:t>24.07.2018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7E0FA-B778-4DFA-8F68-38AC0FAA23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53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69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7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2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54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18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74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46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35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31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Широкоэкранный</PresentationFormat>
  <Paragraphs>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</cp:revision>
  <dcterms:created xsi:type="dcterms:W3CDTF">2018-07-24T18:08:00Z</dcterms:created>
  <dcterms:modified xsi:type="dcterms:W3CDTF">2018-07-24T18:12:49Z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752327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S9.0.1</vt:lpwstr>
  </property>
</Properties>
</file>